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b-engines.com/en/ranking_trend/relational+dbm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RDBMS - Landscape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RDBMS Landscape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038026"/>
            <a:ext cx="9210675" cy="5124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72600" y="6282609"/>
            <a:ext cx="16451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</a:t>
            </a:r>
            <a:r>
              <a:rPr lang="en-US" sz="1200" dirty="0" err="1" smtClean="0">
                <a:hlinkClick r:id="rId3"/>
              </a:rPr>
              <a:t>db</a:t>
            </a:r>
            <a:r>
              <a:rPr lang="en-US" sz="1200" dirty="0" smtClean="0">
                <a:hlinkClick r:id="rId3"/>
              </a:rPr>
              <a:t>-engines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Dominant Players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Commercial Vendors</a:t>
            </a:r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Open Source Challengers</a:t>
            </a: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133600"/>
            <a:ext cx="5334000" cy="1790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5600" y="4772904"/>
            <a:ext cx="38290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16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Well-documented and mature technologies, and RDBMSs are sold and maintained by a number of established </a:t>
            </a:r>
            <a:r>
              <a:rPr lang="en-US" dirty="0" smtClean="0"/>
              <a:t>corporations</a:t>
            </a:r>
          </a:p>
          <a:p>
            <a:r>
              <a:rPr lang="en-US" dirty="0" smtClean="0"/>
              <a:t>SQL </a:t>
            </a:r>
            <a:r>
              <a:rPr lang="en-US" dirty="0"/>
              <a:t>standards are well-defined and commonly </a:t>
            </a:r>
            <a:r>
              <a:rPr lang="en-US" dirty="0" smtClean="0"/>
              <a:t>accepted</a:t>
            </a:r>
          </a:p>
          <a:p>
            <a:r>
              <a:rPr lang="en-US" dirty="0" smtClean="0"/>
              <a:t>A </a:t>
            </a:r>
            <a:r>
              <a:rPr lang="en-US" dirty="0"/>
              <a:t>large pool of qualified developers have experience with SQL and </a:t>
            </a:r>
            <a:r>
              <a:rPr lang="en-US" dirty="0" smtClean="0"/>
              <a:t>RDBMS</a:t>
            </a:r>
          </a:p>
          <a:p>
            <a:r>
              <a:rPr lang="en-US" dirty="0" smtClean="0"/>
              <a:t>All </a:t>
            </a:r>
            <a:r>
              <a:rPr lang="en-US" dirty="0"/>
              <a:t>RDBMS are ACID-compliant, meaning they satisfy the requirements of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Atomicity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Consistency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Isolation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Durability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473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RDBMSs don't work well — or at all — with unstructured or semi-structured data due to schema and type constraints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them ill-suited for big data analytics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tables in relational database will not necessarily map one-to-one with an object or class representing the same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Resulting into mismatch between tables and data structures used in programme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When migrating one RDBMS to another, schemas and types must generally be identical between source and destination tables for migration to work (schema constraint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/>
              <a:t>Extremely complex datasets or those containing variable-length records are generally difficult to handle with an RDBMS schema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Disadvantages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747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3178</TotalTime>
  <Words>182</Words>
  <Application>Microsoft Office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RDBMS - Landscape</vt:lpstr>
      <vt:lpstr>RDBMS Landscape</vt:lpstr>
      <vt:lpstr>Dominant Players</vt:lpstr>
      <vt:lpstr>RDBMS</vt:lpstr>
      <vt:lpstr>RDBMS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226</cp:revision>
  <dcterms:created xsi:type="dcterms:W3CDTF">2018-10-16T06:13:57Z</dcterms:created>
  <dcterms:modified xsi:type="dcterms:W3CDTF">2020-09-07T10:31:40Z</dcterms:modified>
</cp:coreProperties>
</file>

<file path=docProps/thumbnail.jpeg>
</file>